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computer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first logs … to tell you about individual events and moments within a system</a:t>
            </a:r>
          </a:p>
          <a:p>
            <a:pPr lvl="1"/>
            <a:r>
              <a:rPr/>
              <a:t>metrics … to see how system performance changes over time</a:t>
            </a:r>
          </a:p>
          <a:p>
            <a:pPr lvl="1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Supervisory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Acquisition</a:t>
            </a:r>
            <a:r>
              <a:rPr/>
              <a:t> </a:t>
            </a:r>
            <a:r>
              <a:rPr/>
              <a:t>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92300" y="1600200"/>
            <a:ext cx="534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MTA</a:t>
            </a:r>
            <a:r>
              <a:rPr/>
              <a:t> </a:t>
            </a:r>
            <a:r>
              <a:rPr/>
              <a:t>Capital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Mega</a:t>
            </a:r>
            <a:r>
              <a:rPr/>
              <a:t> </a:t>
            </a:r>
            <a:r>
              <a:rPr/>
              <a:t>Projects,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Industrial include manufacturing, process control, power generation, fabrication, and refining</a:t>
            </a:r>
          </a:p>
          <a:p>
            <a:pPr lvl="1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1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Critical</a:t>
            </a:r>
            <a:r>
              <a:rPr/>
              <a:t> </a:t>
            </a:r>
            <a:r>
              <a:rPr/>
              <a:t>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minor changes over 10 year system lifespan</a:t>
            </a:r>
          </a:p>
          <a:p>
            <a:pPr lvl="1"/>
            <a:r>
              <a:rPr/>
              <a:t>changes driven by adding new equipment, regulatory requirements, functionality improvements</a:t>
            </a:r>
          </a:p>
          <a:p>
            <a:pPr lvl="1"/>
            <a:r>
              <a:rPr/>
              <a:t>Despite in-depth testing before introduction to production environment … Difficult to test all consequence of change</a:t>
            </a:r>
          </a:p>
          <a:p>
            <a:pPr lvl="1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Protocol</a:t>
            </a:r>
            <a:r>
              <a:rPr/>
              <a:t> </a:t>
            </a:r>
            <a:r>
              <a:rPr/>
              <a:t>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600200"/>
            <a:ext cx="5308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An.bellizzi,</a:t>
            </a:r>
            <a:r>
              <a:rPr/>
              <a:t> </a:t>
            </a:r>
            <a:r>
              <a:rPr/>
              <a:t>CC</a:t>
            </a:r>
            <a:r>
              <a:rPr/>
              <a:t> </a:t>
            </a:r>
            <a:r>
              <a:rPr/>
              <a:t>BY-SA</a:t>
            </a:r>
            <a:r>
              <a:rPr/>
              <a:t> </a:t>
            </a:r>
            <a:r>
              <a:rPr/>
              <a:t>4.0</a:t>
            </a:r>
            <a:r>
              <a:rPr/>
              <a:t>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</a:t>
            </a:r>
            <a:r>
              <a:rPr/>
              <a:t> </a:t>
            </a:r>
            <a:r>
              <a:rPr/>
              <a:t>via</a:t>
            </a:r>
            <a:r>
              <a:rPr/>
              <a:t> </a:t>
            </a:r>
            <a:r>
              <a:rPr/>
              <a:t>Wikimedia</a:t>
            </a:r>
            <a:r>
              <a:rPr/>
              <a:t> </a:t>
            </a:r>
            <a:r>
              <a:rPr/>
              <a:t>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SNMP</a:t>
            </a:r>
            <a:r>
              <a:rPr/>
              <a:t> </a:t>
            </a:r>
            <a:r>
              <a:rPr/>
              <a:t>consists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Managed devices</a:t>
            </a:r>
          </a:p>
          <a:p>
            <a:pPr lvl="1"/>
            <a:r>
              <a:rPr/>
              <a:t>Agent - software that runs on managed devices</a:t>
            </a:r>
          </a:p>
          <a:p>
            <a:pPr lvl="1"/>
            <a:r>
              <a:rPr/>
              <a:t>Network management station (NMS) - software that runs on the manager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1"/>
            <a:r>
              <a:rPr/>
              <a:t>SNMP used by IT to monitor and update networked devices</a:t>
            </a:r>
          </a:p>
          <a:p>
            <a:pPr lvl="1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800" y="1600200"/>
            <a:ext cx="549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Chapter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Open</a:t>
            </a:r>
            <a:r>
              <a:rPr/>
              <a:t> </a:t>
            </a:r>
            <a:r>
              <a:rPr/>
              <a:t>Telemetry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monitor distributed software systems</a:t>
            </a:r>
          </a:p>
          <a:p>
            <a:pPr lvl="1"/>
            <a:r>
              <a:rPr/>
              <a:t>similar to SCADA and SNMP in that it monitors and generates alerts</a:t>
            </a:r>
          </a:p>
          <a:p>
            <a:pPr lvl="1"/>
            <a:r>
              <a:rPr/>
              <a:t>different in that it is read only, where SCADA and SNMP can also manipulate systems</a:t>
            </a:r>
          </a:p>
          <a:p>
            <a:pPr lvl="1"/>
            <a:r>
              <a:rPr/>
              <a:t>tracing, look at entire operations as they span services</a:t>
            </a:r>
          </a:p>
          <a:p>
            <a:pPr lvl="1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Time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(TSDB)</a:t>
            </a:r>
            <a:r>
              <a:rPr/>
              <a:t> </a:t>
            </a:r>
            <a:r>
              <a:rPr/>
              <a:t>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62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dbengine</a:t>
            </a:r>
            <a:r>
              <a:rPr/>
              <a:t>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Store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meet</a:t>
            </a:r>
            <a:r>
              <a:rPr/>
              <a:t> </a:t>
            </a:r>
            <a:r>
              <a:rPr/>
              <a:t>stakeholder</a:t>
            </a:r>
            <a:r>
              <a:rPr/>
              <a:t> </a:t>
            </a:r>
            <a:r>
              <a:rPr/>
              <a:t>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today’s demo timeseries data will be stored in memory</a:t>
            </a:r>
          </a:p>
          <a:p>
            <a:pPr lvl="1"/>
            <a:r>
              <a:rPr/>
              <a:t>a long term storage option is Thanos</a:t>
            </a:r>
          </a:p>
          <a:p>
            <a:pPr lvl="0" marL="1270000" indent="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1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1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Review observability Challenge/Activity</a:t>
            </a:r>
          </a:p>
          <a:p>
            <a:pPr lvl="1"/>
            <a:r>
              <a:rPr/>
              <a:t>Introduce the Challenge/Activity for telemetry</a:t>
            </a:r>
          </a:p>
          <a:p>
            <a:pPr lvl="1"/>
            <a:r>
              <a:rPr/>
              <a:t>Theory to support telemetry learning outcomes and activity</a:t>
            </a:r>
          </a:p>
          <a:p>
            <a:pPr lvl="1"/>
            <a:r>
              <a:rPr/>
              <a:t>Initial demo of activity</a:t>
            </a:r>
          </a:p>
          <a:p>
            <a:pPr lvl="0" marL="0" indent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Storage</a:t>
            </a:r>
            <a:r>
              <a:rPr/>
              <a:t> </a:t>
            </a:r>
            <a:r>
              <a:rPr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1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1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1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Otel</a:t>
            </a:r>
            <a:r>
              <a:rPr/>
              <a:t> </a:t>
            </a:r>
            <a:r>
              <a:rPr/>
              <a:t>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each component has an otel collector to make it observable</a:t>
            </a:r>
          </a:p>
          <a:p>
            <a:pPr lvl="1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1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6900" y="1600200"/>
            <a:ext cx="795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explore/jaeger/adService</a:t>
            </a:r>
            <a:r>
              <a:rPr/>
              <a:t> </a:t>
            </a:r>
            <a:r>
              <a:rPr/>
              <a:t>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Manual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1"/>
            <a:r>
              <a:rPr/>
              <a:t>note your observations in the README file and submit it </a:t>
            </a:r>
            <a:r>
              <a:rPr/>
              <a:t>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600200"/>
            <a:ext cx="797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Coverage</a:t>
            </a:r>
            <a:r>
              <a:rPr/>
              <a:t> </a:t>
            </a:r>
            <a:r>
              <a:rPr/>
              <a:t>at:</a:t>
            </a:r>
            <a:r>
              <a:rPr/>
              <a:t>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2000"/>
              <a:t>Without telemetry, your system is just a big black box filled with mystery.</a:t>
            </a:r>
          </a:p>
          <a:p>
            <a:pPr lvl="1"/>
            <a:r>
              <a:rPr/>
              <a:t>this is especially a problem with distributed systems</a:t>
            </a:r>
          </a:p>
          <a:p>
            <a:pPr lvl="1"/>
            <a:r>
              <a:rPr/>
              <a:t>part of the system runs on a sensor, appliance or even a phone</a:t>
            </a:r>
          </a:p>
          <a:p>
            <a:pPr lvl="1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Observability</a:t>
            </a:r>
            <a:r>
              <a:rPr/>
              <a:t> </a:t>
            </a:r>
            <a:r>
              <a:rPr/>
              <a:t>(activity</a:t>
            </a:r>
            <a:r>
              <a:rPr/>
              <a:t> </a:t>
            </a:r>
            <a:r>
              <a:rPr/>
              <a:t>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 installed the kubernetes dashboard. From their github:</a:t>
            </a:r>
          </a:p>
          <a:p>
            <a:pPr lvl="0" marL="1270000" indent="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1"/>
            <a:r>
              <a:rPr/>
              <a:t>essentially this was a “hello world” for a distributed system using kubernetes ansible and helm</a:t>
            </a:r>
          </a:p>
          <a:p>
            <a:pPr lvl="1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600200"/>
            <a:ext cx="7416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kubernetes</a:t>
            </a:r>
            <a:r>
              <a:rPr/>
              <a:t> </a:t>
            </a:r>
            <a:r>
              <a:rPr/>
              <a:t>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600200"/>
            <a:ext cx="519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deployment</a:t>
            </a:r>
            <a:r>
              <a:rPr/>
              <a:t> </a:t>
            </a:r>
            <a:r>
              <a:rPr/>
              <a:t>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Telemetry</a:t>
            </a:r>
            <a:r>
              <a:rPr/>
              <a:t> </a:t>
            </a:r>
            <a:r>
              <a:rPr/>
              <a:t>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marL="0" indent="0">
              <a:buNone/>
            </a:pPr>
            <a:r>
              <a:rPr/>
              <a:t>Follow instructions in chapter 4 of the text and make notes in README.md. Submit the README.md file with the uploader at the </a:t>
            </a:r>
            <a:r>
              <a:rPr/>
              <a:t>end of the presentation</a:t>
            </a:r>
            <a:r>
              <a:rPr/>
              <a:t>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Explain how historical applications of telemetry for things like predictive maintenance apply to software.</a:t>
            </a:r>
          </a:p>
          <a:p>
            <a:pPr lvl="1"/>
            <a:r>
              <a:rPr/>
              <a:t>Compare alternatives for software telemetry within the observability ecosystem.</a:t>
            </a:r>
          </a:p>
          <a:p>
            <a:pPr lvl="1"/>
            <a:r>
              <a:rPr/>
              <a:t>Justify the storage needs for telemetry, based on information needs for operational success.</a:t>
            </a:r>
          </a:p>
          <a:p>
            <a:pPr lvl="1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Southern</a:t>
            </a:r>
            <a:r>
              <a:rPr/>
              <a:t> </a:t>
            </a:r>
            <a:r>
              <a:rPr/>
              <a:t>Railway,</a:t>
            </a:r>
            <a:r>
              <a:rPr/>
              <a:t> </a:t>
            </a:r>
            <a:r>
              <a:rPr/>
              <a:t>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Telemetry</a:t>
            </a:r>
            <a:r>
              <a:rPr/>
              <a:t>”</a:t>
            </a:r>
            <a:r>
              <a:rPr/>
              <a:t> </a:t>
            </a:r>
            <a:r>
              <a:rPr/>
              <a:t>sent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telegraph</a:t>
            </a:r>
            <a:r>
              <a:rPr/>
              <a:t> </a:t>
            </a:r>
            <a:r>
              <a:rPr/>
              <a:t>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used to control switches on train tracks, power plants and public power grids</a:t>
            </a:r>
          </a:p>
          <a:p>
            <a:pPr lvl="0" marL="1270000" indent="0">
              <a:buNone/>
            </a:pPr>
            <a:r>
              <a:rPr sz="2000"/>
              <a:t>early but important distributed systems!</a:t>
            </a:r>
          </a:p>
          <a:p>
            <a:pPr lvl="1"/>
            <a:r>
              <a:rPr/>
              <a:t>moved onto trains to prevent bearing overheating and fires</a:t>
            </a:r>
          </a:p>
          <a:p>
            <a:pPr lvl="1"/>
            <a:r>
              <a:rPr/>
              <a:t>further expanded to predictive maintenance to keep broken trains from blocking the tracks</a:t>
            </a:r>
          </a:p>
          <a:p>
            <a:pPr lvl="1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2024-10-02T22:58:48Z</dcterms:created>
  <dcterms:modified xsi:type="dcterms:W3CDTF">2024-10-02T22:58:48Z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